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5" r:id="rId2"/>
    <p:sldId id="260" r:id="rId3"/>
    <p:sldId id="276" r:id="rId4"/>
    <p:sldId id="27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45400-4A31-4271-BBE5-D3C116618F93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A1451-1F38-4279-8109-AACC333FE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8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3DDD9-7490-4EBB-ADA7-545F7A84B0B2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B0BF6-6D7B-44C4-BF25-7FCA3A844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4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9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8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7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65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9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8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3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7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2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03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1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/>
          <p:cNvSpPr txBox="1">
            <a:spLocks/>
          </p:cNvSpPr>
          <p:nvPr/>
        </p:nvSpPr>
        <p:spPr>
          <a:xfrm>
            <a:off x="152400" y="838200"/>
            <a:ext cx="8839200" cy="6019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2800" smtClean="0">
                <a:solidFill>
                  <a:srgbClr val="FF0000"/>
                </a:solidFill>
              </a:rPr>
              <a:t>Proposito # 60:  </a:t>
            </a:r>
            <a:r>
              <a:rPr lang="es-ES_tradnl" sz="2800" b="0" smtClean="0"/>
              <a:t>¿Cómo continuamos la practica para el examen del capitulo 7?</a:t>
            </a:r>
          </a:p>
          <a:p>
            <a:r>
              <a:rPr lang="es-ES_tradnl" sz="2800" b="0" smtClean="0">
                <a:solidFill>
                  <a:srgbClr val="7030A0"/>
                </a:solidFill>
              </a:rPr>
              <a:t>L.O: to review  for the unit exam</a:t>
            </a:r>
          </a:p>
          <a:p>
            <a:r>
              <a:rPr lang="es-ES_tradnl" sz="2800" smtClean="0">
                <a:solidFill>
                  <a:srgbClr val="FF0000"/>
                </a:solidFill>
              </a:rPr>
              <a:t>Actividad Inicial:</a:t>
            </a:r>
            <a:r>
              <a:rPr lang="es-ES_tradnl" sz="2800" b="0" smtClean="0"/>
              <a:t>TEXTO: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ES_tradnl" sz="2800" b="0" smtClean="0"/>
              <a:t>Copia y responde </a:t>
            </a:r>
            <a:r>
              <a:rPr lang="es-ES_tradnl" sz="2800" b="0" u="sng" smtClean="0"/>
              <a:t>Ejercicio 2</a:t>
            </a:r>
            <a:r>
              <a:rPr lang="es-ES_tradnl" sz="2800" b="0" smtClean="0"/>
              <a:t> p. 260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smtClean="0"/>
              <a:t>¿Van ustedes a veces a la playa?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smtClean="0"/>
              <a:t>¿A ti te gusta la playa?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smtClean="0"/>
              <a:t>¿Nadas? ¿Dónde nadas?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smtClean="0"/>
              <a:t>¿Tomas el sol? ¿Usas una loción bronceadora?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smtClean="0"/>
              <a:t>¿Vas a la playa con tus amigos?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smtClean="0"/>
              <a:t>¿Toman tus amigos una merienda en la playa?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smtClean="0"/>
              <a:t>¿Esquían ustedes en el agua?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smtClean="0"/>
              <a:t>¿Pasan ustedes un día agradable en la playa?</a:t>
            </a:r>
            <a:endParaRPr lang="es-ES_tradnl" sz="2800" dirty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304800" y="0"/>
            <a:ext cx="84582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>
                <a:solidFill>
                  <a:srgbClr val="00B050"/>
                </a:solidFill>
              </a:rPr>
              <a:t>Me llamo ___________	 Clase 801</a:t>
            </a:r>
            <a:br>
              <a:rPr lang="en-US" sz="2400" smtClean="0">
                <a:solidFill>
                  <a:srgbClr val="00B050"/>
                </a:solidFill>
              </a:rPr>
            </a:br>
            <a:r>
              <a:rPr lang="en-US" sz="2400" smtClean="0">
                <a:solidFill>
                  <a:srgbClr val="00B050"/>
                </a:solidFill>
              </a:rPr>
              <a:t>la fecha es el 15 de marzo del 2018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266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838518"/>
          </a:xfrm>
        </p:spPr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7620000" cy="4373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I- 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Identifica</a:t>
            </a:r>
            <a:endParaRPr lang="en-US" sz="2800" b="0" dirty="0" smtClean="0"/>
          </a:p>
          <a:p>
            <a:endParaRPr 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91" y="1714499"/>
            <a:ext cx="1835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504948"/>
            <a:ext cx="1211262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116" y="2347911"/>
            <a:ext cx="14478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487" y="132483"/>
            <a:ext cx="2085058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3"/>
          <a:stretch/>
        </p:blipFill>
        <p:spPr bwMode="auto">
          <a:xfrm>
            <a:off x="3132138" y="4395280"/>
            <a:ext cx="2895600" cy="158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" r="-505" b="12913"/>
          <a:stretch/>
        </p:blipFill>
        <p:spPr bwMode="auto">
          <a:xfrm>
            <a:off x="6324600" y="4343400"/>
            <a:ext cx="2743200" cy="1675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"/>
            <a:ext cx="7620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2568674" cy="170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3291" y="290512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43625" y="311316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76800" y="2590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46603" y="151447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69498" y="34406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2138" y="599464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8.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08393" y="3733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7.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" y="6019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6.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24600" y="60314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9.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962400" y="5562600"/>
            <a:ext cx="685800" cy="6167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132138" y="4144696"/>
            <a:ext cx="2811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108393" y="4114800"/>
            <a:ext cx="0" cy="1987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943600" y="4144696"/>
            <a:ext cx="0" cy="1987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50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241156"/>
            <a:ext cx="8686800" cy="61722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Font typeface="Wingdings" pitchFamily="2" charset="2"/>
              <a:buNone/>
              <a:defRPr/>
            </a:pPr>
            <a:endParaRPr lang="es-ES_tradnl" sz="2400" smtClean="0">
              <a:solidFill>
                <a:srgbClr val="FFC000"/>
              </a:solidFill>
            </a:endParaRPr>
          </a:p>
          <a:p>
            <a:pPr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3200" b="0" smtClean="0">
                <a:solidFill>
                  <a:srgbClr val="FFC000"/>
                </a:solidFill>
              </a:rPr>
              <a:t>II-</a:t>
            </a:r>
            <a:r>
              <a:rPr lang="es-ES_tradnl" sz="3200" b="0" smtClean="0"/>
              <a:t> Copy &amp; re-write using the P.O.D.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El doctor examinó los ojos en la oficina.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Ellos llevan un lápiz a clase.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No escuché la musica.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No escribimos los ensayos en ingles.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La profesora explicó la lección.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Tenemos el anorak aquí.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Yo llevé la toalla a la alberca.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Jugaste el voleibol en la arena.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endParaRPr lang="es-ES_tradnl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567158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762318"/>
          </a:xfrm>
        </p:spPr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7620000" cy="6248400"/>
          </a:xfrm>
        </p:spPr>
        <p:txBody>
          <a:bodyPr>
            <a:normAutofit fontScale="92500" lnSpcReduction="20000"/>
          </a:bodyPr>
          <a:lstStyle/>
          <a:p>
            <a:r>
              <a:rPr lang="en-US" sz="32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err="1" smtClean="0"/>
              <a:t>Copia</a:t>
            </a:r>
            <a:r>
              <a:rPr lang="en-US" sz="3200" b="0" dirty="0" smtClean="0"/>
              <a:t> y </a:t>
            </a:r>
            <a:r>
              <a:rPr lang="en-US" sz="3200" b="0" dirty="0" err="1" smtClean="0"/>
              <a:t>completa</a:t>
            </a:r>
            <a:r>
              <a:rPr lang="en-US" sz="3200" b="0" dirty="0" smtClean="0"/>
              <a:t> </a:t>
            </a:r>
            <a:r>
              <a:rPr lang="en-US" sz="3200" b="0" u="sng" dirty="0" err="1" smtClean="0"/>
              <a:t>Ejercicio</a:t>
            </a:r>
            <a:r>
              <a:rPr lang="en-US" sz="3200" b="0" u="sng" dirty="0" smtClean="0"/>
              <a:t> 3</a:t>
            </a:r>
            <a:r>
              <a:rPr lang="en-US" sz="3200" b="0" dirty="0"/>
              <a:t> </a:t>
            </a:r>
            <a:r>
              <a:rPr lang="en-US" sz="3200" b="0" dirty="0" smtClean="0"/>
              <a:t>p. 260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err="1" smtClean="0"/>
              <a:t>Completa</a:t>
            </a:r>
            <a:r>
              <a:rPr lang="en-US" sz="3200" b="0" dirty="0" smtClean="0"/>
              <a:t> la </a:t>
            </a:r>
            <a:r>
              <a:rPr lang="en-US" sz="3200" b="0" dirty="0" err="1" smtClean="0"/>
              <a:t>hoja</a:t>
            </a:r>
            <a:r>
              <a:rPr lang="en-US" sz="3200" b="0" dirty="0" smtClean="0"/>
              <a:t> CAPITULO 7: REPASO DEL CAPITULO PT. 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smtClean="0"/>
              <a:t>SIGN </a:t>
            </a:r>
            <a:r>
              <a:rPr lang="en-US" sz="3200" b="0" u="sng" dirty="0" smtClean="0"/>
              <a:t>Quiz 4: </a:t>
            </a:r>
            <a:r>
              <a:rPr lang="en-US" sz="3200" b="0" u="sng" dirty="0" err="1" smtClean="0"/>
              <a:t>Capitlo</a:t>
            </a:r>
            <a:r>
              <a:rPr lang="en-US" sz="3200" b="0" u="sng" dirty="0" smtClean="0"/>
              <a:t> 7</a:t>
            </a:r>
            <a:r>
              <a:rPr lang="en-US" sz="3200" b="0" dirty="0" smtClean="0"/>
              <a:t> by NO LATER than NEXT THURSDAY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EXAMEN: CAPITULO 7 is NEXT THURSDAY</a:t>
            </a:r>
          </a:p>
          <a:p>
            <a:pPr marL="914400" lvl="1" indent="-457200"/>
            <a:r>
              <a:rPr lang="en-US" sz="2800" dirty="0"/>
              <a:t>Summer /Winter vacation vocabulary</a:t>
            </a:r>
          </a:p>
          <a:p>
            <a:pPr marL="914400" lvl="1" indent="-457200"/>
            <a:r>
              <a:rPr lang="en-US" sz="2800" dirty="0" err="1"/>
              <a:t>Preterite</a:t>
            </a:r>
            <a:r>
              <a:rPr lang="en-US" sz="2800" dirty="0"/>
              <a:t> tense: -AR, </a:t>
            </a:r>
            <a:r>
              <a:rPr lang="en-US" sz="2800" dirty="0" err="1"/>
              <a:t>Ser</a:t>
            </a:r>
            <a:r>
              <a:rPr lang="en-US" sz="2800" dirty="0"/>
              <a:t>/</a:t>
            </a:r>
            <a:r>
              <a:rPr lang="en-US" sz="2800" dirty="0" err="1"/>
              <a:t>Ir</a:t>
            </a:r>
            <a:r>
              <a:rPr lang="en-US" sz="2800" dirty="0"/>
              <a:t>, -CAR, -GAR, -ZAR</a:t>
            </a:r>
          </a:p>
          <a:p>
            <a:pPr marL="914400" lvl="1" indent="-457200"/>
            <a:r>
              <a:rPr lang="en-US" sz="2800" dirty="0"/>
              <a:t>P. O. D (</a:t>
            </a:r>
            <a:r>
              <a:rPr lang="en-US" sz="2800" dirty="0" err="1"/>
              <a:t>pronombre</a:t>
            </a:r>
            <a:r>
              <a:rPr lang="en-US" sz="2800" dirty="0"/>
              <a:t> de </a:t>
            </a:r>
            <a:r>
              <a:rPr lang="en-US" sz="2800" dirty="0" err="1"/>
              <a:t>objecto</a:t>
            </a:r>
            <a:r>
              <a:rPr lang="en-US" sz="2800" dirty="0"/>
              <a:t> </a:t>
            </a:r>
            <a:r>
              <a:rPr lang="en-US" sz="2800" dirty="0" err="1"/>
              <a:t>directo</a:t>
            </a:r>
            <a:r>
              <a:rPr lang="en-US" sz="2800" dirty="0"/>
              <a:t>)</a:t>
            </a:r>
          </a:p>
          <a:p>
            <a:pPr marL="914400" lvl="1" indent="-457200"/>
            <a:r>
              <a:rPr lang="en-US" sz="2800" dirty="0"/>
              <a:t>Cultural Readings</a:t>
            </a:r>
          </a:p>
          <a:p>
            <a:pPr marL="1600200" lvl="2" indent="-457200"/>
            <a:r>
              <a:rPr lang="en-US" sz="2600" dirty="0"/>
              <a:t>Un </a:t>
            </a:r>
            <a:r>
              <a:rPr lang="en-US" sz="2600" dirty="0" err="1"/>
              <a:t>dia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una</a:t>
            </a:r>
            <a:r>
              <a:rPr lang="en-US" sz="2600" dirty="0"/>
              <a:t> playa de </a:t>
            </a:r>
            <a:r>
              <a:rPr lang="en-US" sz="2600" dirty="0" err="1"/>
              <a:t>España</a:t>
            </a:r>
            <a:r>
              <a:rPr lang="en-US" sz="2600" dirty="0"/>
              <a:t> p. </a:t>
            </a:r>
            <a:r>
              <a:rPr lang="en-US" sz="2600" dirty="0" smtClean="0"/>
              <a:t>250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71600" y="914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TAREA 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2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6736</TotalTime>
  <Words>280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Essential</vt:lpstr>
      <vt:lpstr>PowerPoint Presentation</vt:lpstr>
      <vt:lpstr>Practica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29 de enero del 2016</dc:title>
  <dc:creator>Helen Zumaeta</dc:creator>
  <cp:lastModifiedBy>Helen Zumaeta</cp:lastModifiedBy>
  <cp:revision>24</cp:revision>
  <cp:lastPrinted>2016-01-29T14:30:27Z</cp:lastPrinted>
  <dcterms:created xsi:type="dcterms:W3CDTF">2016-01-28T21:15:21Z</dcterms:created>
  <dcterms:modified xsi:type="dcterms:W3CDTF">2018-03-15T19:23:15Z</dcterms:modified>
</cp:coreProperties>
</file>